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9" r:id="rId2"/>
    <p:sldId id="257" r:id="rId3"/>
    <p:sldId id="256" r:id="rId4"/>
    <p:sldId id="258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änsel und Gretel" id="{0336DE6F-54E4-4F32-B2DF-31F831F3BE12}">
          <p14:sldIdLst>
            <p14:sldId id="259"/>
            <p14:sldId id="257"/>
            <p14:sldId id="256"/>
            <p14:sldId id="258"/>
          </p14:sldIdLst>
        </p14:section>
        <p14:section name="Default Section" id="{8B98122E-AF1A-6347-A4C3-B2F911AD956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48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3C87039-51A8-9C8C-4DAF-F48834EFD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21"/>
          <a:stretch/>
        </p:blipFill>
        <p:spPr>
          <a:xfrm>
            <a:off x="7221779" y="2617365"/>
            <a:ext cx="2490431" cy="3930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5DD54F7-0EF9-1BB6-0792-72A163DE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14" b="33386"/>
          <a:stretch/>
        </p:blipFill>
        <p:spPr>
          <a:xfrm>
            <a:off x="7222920" y="310390"/>
            <a:ext cx="2617366" cy="14009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8522B3-9B1D-A5EA-BE65-D17827CCB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4" y="250298"/>
            <a:ext cx="7021586" cy="2016099"/>
          </a:xfrm>
          <a:prstGeom prst="rect">
            <a:avLst/>
          </a:prstGeom>
        </p:spPr>
      </p:pic>
      <p:pic>
        <p:nvPicPr>
          <p:cNvPr id="4098" name="Picture 2" descr="Spielplan - Oper Frankfurt">
            <a:extLst>
              <a:ext uri="{FF2B5EF4-FFF2-40B4-BE49-F238E27FC236}">
                <a16:creationId xmlns:a16="http://schemas.microsoft.com/office/drawing/2014/main" id="{AB064569-F9C3-21E7-B178-611F3704D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5" y="2617365"/>
            <a:ext cx="7039425" cy="39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4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234E77A-B4C7-1DCD-78B0-D6D6241F1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2" b="2"/>
          <a:stretch/>
        </p:blipFill>
        <p:spPr bwMode="auto">
          <a:xfrm>
            <a:off x="20" y="1282"/>
            <a:ext cx="9905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57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6E4E6D-F850-E3E1-44BD-FD2E5189C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4" r="2046"/>
          <a:stretch/>
        </p:blipFill>
        <p:spPr bwMode="auto">
          <a:xfrm>
            <a:off x="20" y="10"/>
            <a:ext cx="37815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70B62D-D57E-3F2F-7BE6-D71CB963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0" r="16118"/>
          <a:stretch/>
        </p:blipFill>
        <p:spPr bwMode="auto">
          <a:xfrm>
            <a:off x="3781615" y="10"/>
            <a:ext cx="612438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5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83021CD-049D-FA8B-777E-1E31D518B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9" r="2" b="6097"/>
          <a:stretch/>
        </p:blipFill>
        <p:spPr bwMode="auto"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E6D7A77-7112-D1FF-13E2-EAB588F34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8" r="-1" b="-1"/>
          <a:stretch/>
        </p:blipFill>
        <p:spPr bwMode="auto"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148430-F357-802E-1A8B-56795C0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8" r="-1" b="23984"/>
          <a:stretch/>
        </p:blipFill>
        <p:spPr bwMode="auto"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39B0C3B-F820-619D-E4AE-DAD5042AF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884"/>
          <a:stretch/>
        </p:blipFill>
        <p:spPr bwMode="auto"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6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1734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125</cp:revision>
  <cp:lastPrinted>2023-05-18T08:47:50Z</cp:lastPrinted>
  <dcterms:created xsi:type="dcterms:W3CDTF">2022-11-07T20:45:57Z</dcterms:created>
  <dcterms:modified xsi:type="dcterms:W3CDTF">2023-10-06T09:08:55Z</dcterms:modified>
</cp:coreProperties>
</file>